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FDA74C-E63E-4DB8-894B-C953516E9826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541371-148F-4B56-9BCB-911344A8F9E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41371-148F-4B56-9BCB-911344A8F9EC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B33A-C39F-44D3-8954-981B7AEF7BE5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3CCCA-FFD5-481A-B970-C8888EF17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B33A-C39F-44D3-8954-981B7AEF7BE5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3CCCA-FFD5-481A-B970-C8888EF17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B33A-C39F-44D3-8954-981B7AEF7BE5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3CCCA-FFD5-481A-B970-C8888EF17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B33A-C39F-44D3-8954-981B7AEF7BE5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3CCCA-FFD5-481A-B970-C8888EF17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B33A-C39F-44D3-8954-981B7AEF7BE5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3CCCA-FFD5-481A-B970-C8888EF17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B33A-C39F-44D3-8954-981B7AEF7BE5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3CCCA-FFD5-481A-B970-C8888EF17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B33A-C39F-44D3-8954-981B7AEF7BE5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3CCCA-FFD5-481A-B970-C8888EF17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B33A-C39F-44D3-8954-981B7AEF7BE5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3CCCA-FFD5-481A-B970-C8888EF17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B33A-C39F-44D3-8954-981B7AEF7BE5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3CCCA-FFD5-481A-B970-C8888EF17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B33A-C39F-44D3-8954-981B7AEF7BE5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3CCCA-FFD5-481A-B970-C8888EF17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B33A-C39F-44D3-8954-981B7AEF7BE5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3CCCA-FFD5-481A-B970-C8888EF17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7B33A-C39F-44D3-8954-981B7AEF7BE5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3CCCA-FFD5-481A-B970-C8888EF172C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95650"/>
            <a:ext cx="914400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928926" cy="3307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0"/>
            <a:ext cx="2857488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0"/>
            <a:ext cx="335755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3306" y="214290"/>
            <a:ext cx="1714512" cy="279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2000232" y="3214686"/>
            <a:ext cx="4572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Η Αγία και Μεγάλη Εβδομάδα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11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4377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142976" y="1928802"/>
            <a:ext cx="67866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Μεγάλη Εβδομάδα ή Αγία Εβδομάδα , ονομάζουμε την εβδομάδα πριν από το Πάσχα, μετά τη Μεγάλη Τεσσαρακοστή.</a:t>
            </a:r>
          </a:p>
          <a:p>
            <a:pPr algn="ctr"/>
            <a:r>
              <a:rPr lang="el-GR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Ονομάζεται Μεγάλη όχι γιατί έχει περισσότερες μέρες ή ώρες, αλλά γιατί τα γεγονότα που ζούμε στις  εκκλησίες μας αυτές τις μέρες είναι πολύ σημαντικά για τη σωτηρία του ανθρώπου</a:t>
            </a:r>
            <a:r>
              <a:rPr lang="el-GR" dirty="0" smtClean="0"/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0269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3583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0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622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2974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09759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56</Words>
  <Application>Microsoft Office PowerPoint</Application>
  <PresentationFormat>On-screen Show (4:3)</PresentationFormat>
  <Paragraphs>4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3</cp:revision>
  <dcterms:created xsi:type="dcterms:W3CDTF">2020-04-14T06:16:39Z</dcterms:created>
  <dcterms:modified xsi:type="dcterms:W3CDTF">2020-04-14T06:43:29Z</dcterms:modified>
</cp:coreProperties>
</file>